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7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9" d="100"/>
          <a:sy n="49" d="100"/>
        </p:scale>
        <p:origin x="-96" y="-5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CD375E-5024-4D74-A938-FD1D8186CC70}" type="datetimeFigureOut">
              <a:rPr lang="el-GR" smtClean="0"/>
              <a:t>5/10/2011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50CAF8-6996-486D-B3E2-124730616F6D}" type="slidenum">
              <a:rPr lang="el-GR" smtClean="0"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4629E447-C04F-4D06-8A64-9B316D9BF752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el-GR" smtClean="0">
              <a:solidFill>
                <a:prstClr val="black"/>
              </a:solidFill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2 - Θέση σημειώσεων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l-GR" smtClean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BF108A0-EBF5-42B8-BA43-EA5231D588D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el-GR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5/10/2011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5/10/2011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5/10/2011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D1329F-B3D3-4C30-A553-5D94D59C9715}" type="datetimeFigureOut">
              <a:rPr 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5/10/2011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36182D-C6B9-4CED-8C42-846D237EA847}" type="slidenum">
              <a:rPr 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D403E5-61C8-4C80-A0E7-B0AA1BAE8A06}" type="datetimeFigureOut">
              <a:rPr 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5/10/2011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B63DEC-B398-44DE-9BC4-BE6669476DD9}" type="slidenum">
              <a:rPr 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EABC33-7FDF-452A-97D9-03666568B2AD}" type="datetimeFigureOut">
              <a:rPr 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5/10/2011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859D2B-F51B-4492-9135-73AF75E3620C}" type="slidenum">
              <a:rPr 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E3D2B5-703B-432C-AD65-D276EE5677A4}" type="datetimeFigureOut">
              <a:rPr 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5/10/2011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D8CF0F-BB8C-47ED-81A2-CFFFF522E401}" type="slidenum">
              <a:rPr 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0C22AF-A7F1-4A2E-B0E1-DFC17557F961}" type="datetimeFigureOut">
              <a:rPr 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5/10/2011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924302-18B0-43B5-82EC-B43DADF3A17F}" type="slidenum">
              <a:rPr 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75C4FA-31CA-4918-9125-01300C43FF5E}" type="datetimeFigureOut">
              <a:rPr 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5/10/2011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AAD7AD-5DC4-4504-924C-710948567858}" type="slidenum">
              <a:rPr 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54442D-3C5E-4D96-B11C-2EEB51FE75C9}" type="datetimeFigureOut">
              <a:rPr 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5/10/2011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720EE7-DFB6-4A88-B083-AA7489017EE9}" type="slidenum">
              <a:rPr 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5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DC59FE-D523-4B15-8FB1-0D654162547F}" type="datetimeFigureOut">
              <a:rPr 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5/10/2011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3FAAB6-3B66-4DC5-AD8D-FE2FD84A042A}" type="slidenum">
              <a:rPr 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5/10/2011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l-GR" noProof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5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772C9D-9A57-47D8-9B01-E218702BA9F3}" type="datetimeFigureOut">
              <a:rPr 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5/10/2011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196396-54BE-46E2-98B5-04A65F37608F}" type="slidenum">
              <a:rPr 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21E7AD-05BB-426F-B380-EF16DAAA5756}" type="datetimeFigureOut">
              <a:rPr 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5/10/2011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31302A-7232-443E-A7CD-51A4E8A4F182}" type="slidenum">
              <a:rPr 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C3C682-3468-4097-BF75-CD67A5E14C66}" type="datetimeFigureOut">
              <a:rPr 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5/10/2011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556A7E-2A84-4C89-9C25-ED41F97B4198}" type="slidenum">
              <a:rPr 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5/10/2011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5/10/2011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5/10/2011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5/10/2011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5/10/2011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5/10/2011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5/10/2011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42CEA3-3058-4D43-AE35-B3DA76CB4003}" type="datetimeFigureOut">
              <a:rPr lang="el-GR" smtClean="0"/>
              <a:pPr/>
              <a:t>5/10/2011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- Θέση τίτλου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Κάντε κλικ για επεξεργασία του τίτλου</a:t>
            </a:r>
          </a:p>
        </p:txBody>
      </p:sp>
      <p:sp>
        <p:nvSpPr>
          <p:cNvPr id="1027" name="2 - Θέση κειμένου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94C8FA9-EC35-4E86-993C-7CB04BD92E77}" type="datetimeFigureOut">
              <a:rPr 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5/10/2011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3955A95-BC67-4456-B962-2490C09EC4BE}" type="slidenum">
              <a:rPr 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Ορθογώνιο"/>
          <p:cNvSpPr/>
          <p:nvPr/>
        </p:nvSpPr>
        <p:spPr>
          <a:xfrm>
            <a:off x="285720" y="2071678"/>
            <a:ext cx="8672567" cy="166199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l-GR" sz="5400" b="1" i="1" dirty="0" smtClean="0">
                <a:ln w="31550" cmpd="sng">
                  <a:gradFill>
                    <a:gsLst>
                      <a:gs pos="25000">
                        <a:srgbClr val="4F81BD">
                          <a:shade val="25000"/>
                          <a:satMod val="190000"/>
                        </a:srgbClr>
                      </a:gs>
                      <a:gs pos="80000">
                        <a:srgbClr val="4F81BD">
                          <a:tint val="75000"/>
                          <a:satMod val="19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Palatino Linotype" pitchFamily="18" charset="0"/>
                <a:cs typeface="Arial" charset="0"/>
              </a:rPr>
              <a:t>Τραγούδι</a:t>
            </a:r>
            <a:endParaRPr lang="el-GR" sz="4400" b="1" i="1" dirty="0" smtClean="0">
              <a:ln w="31550" cmpd="sng">
                <a:gradFill>
                  <a:gsLst>
                    <a:gs pos="25000">
                      <a:srgbClr val="4F81BD">
                        <a:shade val="25000"/>
                        <a:satMod val="190000"/>
                      </a:srgbClr>
                    </a:gs>
                    <a:gs pos="80000">
                      <a:srgbClr val="4F81BD">
                        <a:tint val="75000"/>
                        <a:satMod val="190000"/>
                      </a:srgb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Palatino Linotype" pitchFamily="18" charset="0"/>
              <a:cs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l-GR" sz="4800" b="1" i="1" dirty="0" smtClean="0">
                <a:ln w="31550" cmpd="sng">
                  <a:gradFill>
                    <a:gsLst>
                      <a:gs pos="25000">
                        <a:srgbClr val="4F81BD">
                          <a:shade val="25000"/>
                          <a:satMod val="190000"/>
                        </a:srgbClr>
                      </a:gs>
                      <a:gs pos="80000">
                        <a:srgbClr val="4F81BD">
                          <a:tint val="75000"/>
                          <a:satMod val="19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Palatino Linotype" pitchFamily="18" charset="0"/>
                <a:cs typeface="Arial" charset="0"/>
              </a:rPr>
              <a:t>«Έχω μια πατρίδα ξακουστή»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2 - Εικόνα" descr="ceb1ceb3ceb9ceb1-cf83cebfcf86ceb9ceac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7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4 - Εικόνα" descr="20090327MoonParthenon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916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- TextBox"/>
          <p:cNvSpPr txBox="1"/>
          <p:nvPr/>
        </p:nvSpPr>
        <p:spPr>
          <a:xfrm>
            <a:off x="1403648" y="5520134"/>
            <a:ext cx="6480720" cy="107721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l-GR" sz="3200" b="1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latin typeface="Arial" pitchFamily="34" charset="0"/>
                <a:cs typeface="Arial" pitchFamily="34" charset="0"/>
              </a:rPr>
              <a:t>που ’χει την Αγιά-</a:t>
            </a:r>
            <a:r>
              <a:rPr lang="el-GR" sz="3200" b="1" dirty="0" err="1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latin typeface="Arial" pitchFamily="34" charset="0"/>
                <a:cs typeface="Arial" pitchFamily="34" charset="0"/>
              </a:rPr>
              <a:t>Σοφιά</a:t>
            </a:r>
            <a:r>
              <a:rPr lang="el-GR" sz="3200" b="1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latin typeface="Arial" pitchFamily="34" charset="0"/>
                <a:cs typeface="Arial" pitchFamily="34" charset="0"/>
              </a:rPr>
              <a:t> κορώνα</a:t>
            </a:r>
          </a:p>
          <a:p>
            <a:pPr>
              <a:defRPr/>
            </a:pPr>
            <a:r>
              <a:rPr lang="el-GR" sz="3200" b="1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latin typeface="Arial" pitchFamily="34" charset="0"/>
                <a:cs typeface="Arial" pitchFamily="34" charset="0"/>
              </a:rPr>
              <a:t>και τον Παρθενώνα της τιμή.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4 - Εικόνα" descr="map_greece_geo_1_699x696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- TextBox"/>
          <p:cNvSpPr txBox="1"/>
          <p:nvPr/>
        </p:nvSpPr>
        <p:spPr>
          <a:xfrm>
            <a:off x="1403648" y="5520134"/>
            <a:ext cx="6480720" cy="107721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l-GR" sz="3200" b="1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latin typeface="Arial" pitchFamily="34" charset="0"/>
                <a:cs typeface="Arial" pitchFamily="34" charset="0"/>
              </a:rPr>
              <a:t>Θέλω να το πω στον κόσμο όλο</a:t>
            </a:r>
          </a:p>
          <a:p>
            <a:pPr>
              <a:defRPr/>
            </a:pPr>
            <a:r>
              <a:rPr lang="el-GR" sz="3200" b="1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latin typeface="Arial" pitchFamily="34" charset="0"/>
                <a:cs typeface="Arial" pitchFamily="34" charset="0"/>
              </a:rPr>
              <a:t>έχω μια πατρίδα ξακουστή</a:t>
            </a:r>
          </a:p>
        </p:txBody>
      </p:sp>
      <p:sp>
        <p:nvSpPr>
          <p:cNvPr id="6" name="5 - Σύννεφο"/>
          <p:cNvSpPr/>
          <p:nvPr/>
        </p:nvSpPr>
        <p:spPr>
          <a:xfrm>
            <a:off x="684213" y="981075"/>
            <a:ext cx="2087562" cy="1223963"/>
          </a:xfrm>
          <a:prstGeom prst="cloud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GR">
              <a:solidFill>
                <a:prstClr val="white"/>
              </a:solidFill>
            </a:endParaRPr>
          </a:p>
        </p:txBody>
      </p:sp>
      <p:sp>
        <p:nvSpPr>
          <p:cNvPr id="7" name="6 - Σύννεφο"/>
          <p:cNvSpPr/>
          <p:nvPr/>
        </p:nvSpPr>
        <p:spPr>
          <a:xfrm>
            <a:off x="4284663" y="404813"/>
            <a:ext cx="2087562" cy="1511300"/>
          </a:xfrm>
          <a:prstGeom prst="cloud">
            <a:avLst/>
          </a:prstGeom>
          <a:blipFill dpi="0" rotWithShape="1">
            <a:blip r:embed="rId4" cstate="print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GR">
              <a:solidFill>
                <a:prstClr val="white"/>
              </a:solidFill>
            </a:endParaRPr>
          </a:p>
        </p:txBody>
      </p:sp>
      <p:sp>
        <p:nvSpPr>
          <p:cNvPr id="8" name="7 - Σύννεφο"/>
          <p:cNvSpPr/>
          <p:nvPr/>
        </p:nvSpPr>
        <p:spPr>
          <a:xfrm>
            <a:off x="395288" y="3213100"/>
            <a:ext cx="2089150" cy="1511300"/>
          </a:xfrm>
          <a:prstGeom prst="cloud">
            <a:avLst/>
          </a:prstGeom>
          <a:blipFill dpi="0" rotWithShape="1">
            <a:blip r:embed="rId5" cstate="print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GR">
              <a:solidFill>
                <a:prstClr val="white"/>
              </a:solidFill>
            </a:endParaRPr>
          </a:p>
        </p:txBody>
      </p:sp>
      <p:sp>
        <p:nvSpPr>
          <p:cNvPr id="9" name="8 - Σύννεφο"/>
          <p:cNvSpPr/>
          <p:nvPr/>
        </p:nvSpPr>
        <p:spPr>
          <a:xfrm>
            <a:off x="3203575" y="2565400"/>
            <a:ext cx="2089150" cy="1511300"/>
          </a:xfrm>
          <a:prstGeom prst="cloud">
            <a:avLst/>
          </a:prstGeom>
          <a:blipFill dpi="0" rotWithShape="1">
            <a:blip r:embed="rId6" cstate="print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GR">
              <a:solidFill>
                <a:prstClr val="white"/>
              </a:solidFill>
            </a:endParaRPr>
          </a:p>
        </p:txBody>
      </p:sp>
      <p:sp>
        <p:nvSpPr>
          <p:cNvPr id="10" name="9 - Σύννεφο"/>
          <p:cNvSpPr/>
          <p:nvPr/>
        </p:nvSpPr>
        <p:spPr>
          <a:xfrm>
            <a:off x="6588125" y="1700213"/>
            <a:ext cx="2087563" cy="1512887"/>
          </a:xfrm>
          <a:prstGeom prst="cloud">
            <a:avLst/>
          </a:prstGeom>
          <a:blipFill dpi="0" rotWithShape="1">
            <a:blip r:embed="rId7" cstate="print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GR">
              <a:solidFill>
                <a:prstClr val="white"/>
              </a:solidFill>
            </a:endParaRPr>
          </a:p>
        </p:txBody>
      </p:sp>
      <p:sp>
        <p:nvSpPr>
          <p:cNvPr id="11" name="10 - Σύννεφο"/>
          <p:cNvSpPr/>
          <p:nvPr/>
        </p:nvSpPr>
        <p:spPr>
          <a:xfrm>
            <a:off x="5651500" y="3860800"/>
            <a:ext cx="2089150" cy="1512888"/>
          </a:xfrm>
          <a:prstGeom prst="cloud">
            <a:avLst/>
          </a:prstGeom>
          <a:blipFill dpi="0" rotWithShape="1">
            <a:blip r:embed="rId8" cstate="print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GR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2 - Εικόνα" descr="map-macedonia-gr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- Ορθογώνιο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3" cstate="print">
              <a:alphaModFix amt="23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GR">
              <a:solidFill>
                <a:prstClr val="white"/>
              </a:solidFill>
            </a:endParaRPr>
          </a:p>
        </p:txBody>
      </p:sp>
      <p:sp>
        <p:nvSpPr>
          <p:cNvPr id="4" name="3 - TextBox"/>
          <p:cNvSpPr txBox="1"/>
          <p:nvPr/>
        </p:nvSpPr>
        <p:spPr>
          <a:xfrm>
            <a:off x="2267744" y="5940569"/>
            <a:ext cx="4824536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l-GR" sz="3200" b="1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latin typeface="Arial" pitchFamily="34" charset="0"/>
                <a:cs typeface="Arial" pitchFamily="34" charset="0"/>
              </a:rPr>
              <a:t>ΖΗΤΩ Η ΜΑΚΕΔΟΝΙΑ!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2 - Εικόνα" descr="map_macedonia_sm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- Ορθογώνιο"/>
          <p:cNvSpPr/>
          <p:nvPr/>
        </p:nvSpPr>
        <p:spPr>
          <a:xfrm>
            <a:off x="0" y="0"/>
            <a:ext cx="9150350" cy="6858000"/>
          </a:xfrm>
          <a:prstGeom prst="rect">
            <a:avLst/>
          </a:prstGeom>
          <a:blipFill dpi="0" rotWithShape="1">
            <a:blip r:embed="rId3" cstate="print">
              <a:alphaModFix amt="3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GR">
              <a:solidFill>
                <a:prstClr val="white"/>
              </a:solidFill>
            </a:endParaRPr>
          </a:p>
        </p:txBody>
      </p:sp>
      <p:sp>
        <p:nvSpPr>
          <p:cNvPr id="6" name="5 - Ορθογώνιο"/>
          <p:cNvSpPr/>
          <p:nvPr/>
        </p:nvSpPr>
        <p:spPr>
          <a:xfrm>
            <a:off x="3175" y="2808288"/>
            <a:ext cx="9177338" cy="3860800"/>
          </a:xfrm>
          <a:prstGeom prst="rect">
            <a:avLst/>
          </a:prstGeom>
          <a:blipFill dpi="0" rotWithShape="1">
            <a:blip r:embed="rId4" cstate="print">
              <a:alphaModFix amt="24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GR">
              <a:solidFill>
                <a:prstClr val="white"/>
              </a:solidFill>
            </a:endParaRPr>
          </a:p>
        </p:txBody>
      </p:sp>
      <p:sp>
        <p:nvSpPr>
          <p:cNvPr id="4" name="3 - TextBox"/>
          <p:cNvSpPr txBox="1"/>
          <p:nvPr/>
        </p:nvSpPr>
        <p:spPr>
          <a:xfrm>
            <a:off x="1763688" y="5520134"/>
            <a:ext cx="6480720" cy="107721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l-GR" sz="3200" b="1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latin typeface="Arial" pitchFamily="34" charset="0"/>
                <a:cs typeface="Arial" pitchFamily="34" charset="0"/>
              </a:rPr>
              <a:t>Η Μακεδονία </a:t>
            </a:r>
            <a:r>
              <a:rPr lang="el-GR" sz="3200" b="1" dirty="0" err="1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latin typeface="Arial" pitchFamily="34" charset="0"/>
                <a:cs typeface="Arial" pitchFamily="34" charset="0"/>
              </a:rPr>
              <a:t>είν</a:t>
            </a:r>
            <a:r>
              <a:rPr lang="el-GR" sz="3200" b="1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latin typeface="Arial" pitchFamily="34" charset="0"/>
                <a:cs typeface="Arial" pitchFamily="34" charset="0"/>
              </a:rPr>
              <a:t>’ Ελλάδα</a:t>
            </a:r>
          </a:p>
          <a:p>
            <a:pPr>
              <a:defRPr/>
            </a:pPr>
            <a:r>
              <a:rPr lang="el-GR" sz="3200" b="1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latin typeface="Arial" pitchFamily="34" charset="0"/>
                <a:cs typeface="Arial" pitchFamily="34" charset="0"/>
              </a:rPr>
              <a:t>κι έχει φωτοδότρα την ψυχή.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5 - Εικόνα" descr="map_greece_geo_1_699x696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7 - Ορθογώνιο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4" cstate="print">
              <a:alphaModFix amt="42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GR">
              <a:solidFill>
                <a:prstClr val="white"/>
              </a:solidFill>
            </a:endParaRPr>
          </a:p>
        </p:txBody>
      </p:sp>
      <p:sp>
        <p:nvSpPr>
          <p:cNvPr id="9" name="8 - Ορθογώνιο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5" cstate="print">
              <a:alphaModFix amt="42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GR">
              <a:solidFill>
                <a:prstClr val="white"/>
              </a:solidFill>
            </a:endParaRPr>
          </a:p>
        </p:txBody>
      </p:sp>
      <p:sp>
        <p:nvSpPr>
          <p:cNvPr id="10" name="9 - Ορθογώνιο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6" cstate="print">
              <a:alphaModFix amt="42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GR">
              <a:solidFill>
                <a:prstClr val="white"/>
              </a:solidFill>
            </a:endParaRPr>
          </a:p>
        </p:txBody>
      </p:sp>
      <p:sp>
        <p:nvSpPr>
          <p:cNvPr id="5" name="4 - TextBox"/>
          <p:cNvSpPr txBox="1"/>
          <p:nvPr/>
        </p:nvSpPr>
        <p:spPr>
          <a:xfrm>
            <a:off x="1403648" y="5520134"/>
            <a:ext cx="6480720" cy="107721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l-GR" sz="3200" b="1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latin typeface="Arial" pitchFamily="34" charset="0"/>
                <a:cs typeface="Arial" pitchFamily="34" charset="0"/>
              </a:rPr>
              <a:t>Θέλω να το πω στον κόσμο όλο</a:t>
            </a:r>
          </a:p>
          <a:p>
            <a:pPr>
              <a:defRPr/>
            </a:pPr>
            <a:r>
              <a:rPr lang="el-GR" sz="3200" b="1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latin typeface="Arial" pitchFamily="34" charset="0"/>
                <a:cs typeface="Arial" pitchFamily="34" charset="0"/>
              </a:rPr>
              <a:t>έχω μια πατρίδα ξακουστή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2 - Εικόνα" descr="ceb1ceb3ceb9ceb1-cf83cebfcf86ceb9ceac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7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4 - Εικόνα" descr="20090327MoonParthenon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916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- TextBox"/>
          <p:cNvSpPr txBox="1"/>
          <p:nvPr/>
        </p:nvSpPr>
        <p:spPr>
          <a:xfrm>
            <a:off x="1403648" y="5520134"/>
            <a:ext cx="6480720" cy="107721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l-GR" sz="3200" b="1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latin typeface="Arial" pitchFamily="34" charset="0"/>
                <a:cs typeface="Arial" pitchFamily="34" charset="0"/>
              </a:rPr>
              <a:t>που ’χει την Αγιά-</a:t>
            </a:r>
            <a:r>
              <a:rPr lang="el-GR" sz="3200" b="1" dirty="0" err="1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latin typeface="Arial" pitchFamily="34" charset="0"/>
                <a:cs typeface="Arial" pitchFamily="34" charset="0"/>
              </a:rPr>
              <a:t>Σοφιά</a:t>
            </a:r>
            <a:r>
              <a:rPr lang="el-GR" sz="3200" b="1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latin typeface="Arial" pitchFamily="34" charset="0"/>
                <a:cs typeface="Arial" pitchFamily="34" charset="0"/>
              </a:rPr>
              <a:t> κορώνα</a:t>
            </a:r>
          </a:p>
          <a:p>
            <a:pPr>
              <a:defRPr/>
            </a:pPr>
            <a:r>
              <a:rPr lang="el-GR" sz="3200" b="1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latin typeface="Arial" pitchFamily="34" charset="0"/>
                <a:cs typeface="Arial" pitchFamily="34" charset="0"/>
              </a:rPr>
              <a:t>και τον Παρθενώνα της τιμή.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 descr="telik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- TextBox"/>
          <p:cNvSpPr txBox="1"/>
          <p:nvPr/>
        </p:nvSpPr>
        <p:spPr>
          <a:xfrm>
            <a:off x="1619672" y="5520134"/>
            <a:ext cx="6480720" cy="107721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l-GR" sz="3200" b="1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latin typeface="Arial" pitchFamily="34" charset="0"/>
                <a:cs typeface="Arial" pitchFamily="34" charset="0"/>
              </a:rPr>
              <a:t>Με τα διαλεχτά της παλικάρια</a:t>
            </a:r>
          </a:p>
          <a:p>
            <a:pPr>
              <a:defRPr/>
            </a:pPr>
            <a:r>
              <a:rPr lang="el-GR" sz="3200" b="1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latin typeface="Arial" pitchFamily="34" charset="0"/>
                <a:cs typeface="Arial" pitchFamily="34" charset="0"/>
              </a:rPr>
              <a:t>και την Παναγιά μας στρατηγό,</a:t>
            </a:r>
          </a:p>
        </p:txBody>
      </p:sp>
      <p:sp>
        <p:nvSpPr>
          <p:cNvPr id="6" name="5 - Ελεύθερη σχεδίαση"/>
          <p:cNvSpPr/>
          <p:nvPr/>
        </p:nvSpPr>
        <p:spPr>
          <a:xfrm rot="5400000">
            <a:off x="1825625" y="-2465388"/>
            <a:ext cx="5256213" cy="9701213"/>
          </a:xfrm>
          <a:custGeom>
            <a:avLst/>
            <a:gdLst>
              <a:gd name="connsiteX0" fmla="*/ 5589240 w 5589240"/>
              <a:gd name="connsiteY0" fmla="*/ 9144000 h 9144000"/>
              <a:gd name="connsiteX1" fmla="*/ 1022848 w 5589240"/>
              <a:gd name="connsiteY1" fmla="*/ 7208404 h 9144000"/>
              <a:gd name="connsiteX2" fmla="*/ 1022855 w 5589240"/>
              <a:gd name="connsiteY2" fmla="*/ 1935588 h 9144000"/>
              <a:gd name="connsiteX3" fmla="*/ 5589250 w 5589240"/>
              <a:gd name="connsiteY3" fmla="*/ 1 h 9144000"/>
              <a:gd name="connsiteX4" fmla="*/ 5589266 w 5589240"/>
              <a:gd name="connsiteY4" fmla="*/ 9144049 h 9144000"/>
              <a:gd name="connsiteX5" fmla="*/ 5589240 w 5589240"/>
              <a:gd name="connsiteY5" fmla="*/ 9144000 h 9144000"/>
              <a:gd name="connsiteX0" fmla="*/ 6116324 w 6116350"/>
              <a:gd name="connsiteY0" fmla="*/ 9144001 h 9386158"/>
              <a:gd name="connsiteX1" fmla="*/ 1363796 w 6116350"/>
              <a:gd name="connsiteY1" fmla="*/ 8172401 h 9386158"/>
              <a:gd name="connsiteX2" fmla="*/ 1549939 w 6116350"/>
              <a:gd name="connsiteY2" fmla="*/ 1935589 h 9386158"/>
              <a:gd name="connsiteX3" fmla="*/ 6116334 w 6116350"/>
              <a:gd name="connsiteY3" fmla="*/ 2 h 9386158"/>
              <a:gd name="connsiteX4" fmla="*/ 6116350 w 6116350"/>
              <a:gd name="connsiteY4" fmla="*/ 9144050 h 9386158"/>
              <a:gd name="connsiteX5" fmla="*/ 6116324 w 6116350"/>
              <a:gd name="connsiteY5" fmla="*/ 9144001 h 9386158"/>
              <a:gd name="connsiteX0" fmla="*/ 6476368 w 6476394"/>
              <a:gd name="connsiteY0" fmla="*/ 9458162 h 9700319"/>
              <a:gd name="connsiteX1" fmla="*/ 1723840 w 6476394"/>
              <a:gd name="connsiteY1" fmla="*/ 8486562 h 9700319"/>
              <a:gd name="connsiteX2" fmla="*/ 1363800 w 6476394"/>
              <a:gd name="connsiteY2" fmla="*/ 1213754 h 9700319"/>
              <a:gd name="connsiteX3" fmla="*/ 6476378 w 6476394"/>
              <a:gd name="connsiteY3" fmla="*/ 314163 h 9700319"/>
              <a:gd name="connsiteX4" fmla="*/ 6476394 w 6476394"/>
              <a:gd name="connsiteY4" fmla="*/ 9458211 h 9700319"/>
              <a:gd name="connsiteX5" fmla="*/ 6476368 w 6476394"/>
              <a:gd name="connsiteY5" fmla="*/ 9458162 h 9700319"/>
              <a:gd name="connsiteX0" fmla="*/ 6476368 w 6476394"/>
              <a:gd name="connsiteY0" fmla="*/ 9458162 h 9844336"/>
              <a:gd name="connsiteX1" fmla="*/ 1651861 w 6476394"/>
              <a:gd name="connsiteY1" fmla="*/ 8630579 h 9844336"/>
              <a:gd name="connsiteX2" fmla="*/ 1363800 w 6476394"/>
              <a:gd name="connsiteY2" fmla="*/ 1213754 h 9844336"/>
              <a:gd name="connsiteX3" fmla="*/ 6476378 w 6476394"/>
              <a:gd name="connsiteY3" fmla="*/ 314163 h 9844336"/>
              <a:gd name="connsiteX4" fmla="*/ 6476394 w 6476394"/>
              <a:gd name="connsiteY4" fmla="*/ 9458211 h 9844336"/>
              <a:gd name="connsiteX5" fmla="*/ 6476368 w 6476394"/>
              <a:gd name="connsiteY5" fmla="*/ 9458162 h 9844336"/>
              <a:gd name="connsiteX0" fmla="*/ 6404334 w 6404360"/>
              <a:gd name="connsiteY0" fmla="*/ 9314146 h 9700320"/>
              <a:gd name="connsiteX1" fmla="*/ 1579827 w 6404360"/>
              <a:gd name="connsiteY1" fmla="*/ 8486563 h 9700320"/>
              <a:gd name="connsiteX2" fmla="*/ 1363800 w 6404360"/>
              <a:gd name="connsiteY2" fmla="*/ 1213754 h 9700320"/>
              <a:gd name="connsiteX3" fmla="*/ 6404344 w 6404360"/>
              <a:gd name="connsiteY3" fmla="*/ 170147 h 9700320"/>
              <a:gd name="connsiteX4" fmla="*/ 6404360 w 6404360"/>
              <a:gd name="connsiteY4" fmla="*/ 9314195 h 9700320"/>
              <a:gd name="connsiteX5" fmla="*/ 6404334 w 6404360"/>
              <a:gd name="connsiteY5" fmla="*/ 9314146 h 9700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04360" h="9700320">
                <a:moveTo>
                  <a:pt x="6404334" y="9314146"/>
                </a:moveTo>
                <a:cubicBezTo>
                  <a:pt x="4588160" y="9314145"/>
                  <a:pt x="2627108" y="9700320"/>
                  <a:pt x="1579827" y="8486563"/>
                </a:cubicBezTo>
                <a:cubicBezTo>
                  <a:pt x="216031" y="6905978"/>
                  <a:pt x="0" y="2794337"/>
                  <a:pt x="1363800" y="1213754"/>
                </a:cubicBezTo>
                <a:cubicBezTo>
                  <a:pt x="2411084" y="0"/>
                  <a:pt x="4588171" y="170145"/>
                  <a:pt x="6404344" y="170147"/>
                </a:cubicBezTo>
                <a:cubicBezTo>
                  <a:pt x="5472799" y="3170538"/>
                  <a:pt x="5472805" y="6313806"/>
                  <a:pt x="6404360" y="9314195"/>
                </a:cubicBezTo>
                <a:cubicBezTo>
                  <a:pt x="6404351" y="9314179"/>
                  <a:pt x="6404343" y="9314162"/>
                  <a:pt x="6404334" y="9314146"/>
                </a:cubicBezTo>
                <a:close/>
              </a:path>
            </a:pathLst>
          </a:custGeom>
          <a:blipFill dpi="0" rotWithShape="1">
            <a:blip r:embed="rId4" cstate="print">
              <a:alphaModFix amt="61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prstClr val="white"/>
                </a:solidFill>
              </a:rPr>
              <a:t>h</a:t>
            </a:r>
            <a:endParaRPr lang="el-GR" dirty="0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2 - Εικόνα" descr="Ἐλευθερία ἤ θάνατος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250" y="12700"/>
            <a:ext cx="6048375" cy="684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- TextBox"/>
          <p:cNvSpPr txBox="1"/>
          <p:nvPr/>
        </p:nvSpPr>
        <p:spPr>
          <a:xfrm>
            <a:off x="1547664" y="5520134"/>
            <a:ext cx="6480720" cy="107721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l-GR" sz="3200" b="1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latin typeface="Arial" pitchFamily="34" charset="0"/>
                <a:cs typeface="Arial" pitchFamily="34" charset="0"/>
              </a:rPr>
              <a:t>τρόπαια στον πόλεμο ετοιμάζει</a:t>
            </a:r>
          </a:p>
          <a:p>
            <a:pPr>
              <a:defRPr/>
            </a:pPr>
            <a:r>
              <a:rPr lang="el-GR" sz="3200" b="1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latin typeface="Arial" pitchFamily="34" charset="0"/>
                <a:cs typeface="Arial" pitchFamily="34" charset="0"/>
              </a:rPr>
              <a:t>και της δόξας στήνει το βωμό.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7" descr="pame1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6988"/>
            <a:ext cx="9190038" cy="688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- TextBox"/>
          <p:cNvSpPr txBox="1"/>
          <p:nvPr/>
        </p:nvSpPr>
        <p:spPr>
          <a:xfrm>
            <a:off x="899592" y="5520134"/>
            <a:ext cx="7128792" cy="107721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l-GR" sz="3200" b="1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latin typeface="Arial" pitchFamily="34" charset="0"/>
                <a:cs typeface="Arial" pitchFamily="34" charset="0"/>
              </a:rPr>
              <a:t>Λάμπουν οι τετράψηλες κορφές της</a:t>
            </a:r>
          </a:p>
          <a:p>
            <a:pPr>
              <a:defRPr/>
            </a:pPr>
            <a:r>
              <a:rPr lang="el-GR" sz="3200" b="1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latin typeface="Arial" pitchFamily="34" charset="0"/>
                <a:cs typeface="Arial" pitchFamily="34" charset="0"/>
              </a:rPr>
              <a:t>μες της λευτεριάς την αστραπή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2 - Εικόνα" descr="world-map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027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7 - Ορθογώνιο"/>
          <p:cNvSpPr/>
          <p:nvPr/>
        </p:nvSpPr>
        <p:spPr>
          <a:xfrm>
            <a:off x="-252413" y="-71438"/>
            <a:ext cx="9937751" cy="6884988"/>
          </a:xfrm>
          <a:prstGeom prst="rect">
            <a:avLst/>
          </a:prstGeom>
          <a:blipFill dpi="0" rotWithShape="1">
            <a:blip r:embed="rId3" cstate="print">
              <a:alphaModFix amt="50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GR">
              <a:solidFill>
                <a:prstClr val="white"/>
              </a:solidFill>
            </a:endParaRPr>
          </a:p>
        </p:txBody>
      </p:sp>
      <p:sp>
        <p:nvSpPr>
          <p:cNvPr id="4" name="3 - TextBox"/>
          <p:cNvSpPr txBox="1"/>
          <p:nvPr/>
        </p:nvSpPr>
        <p:spPr>
          <a:xfrm>
            <a:off x="576064" y="5520134"/>
            <a:ext cx="7740352" cy="107721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l-GR" sz="3200" b="1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latin typeface="Arial" pitchFamily="34" charset="0"/>
                <a:cs typeface="Arial" pitchFamily="34" charset="0"/>
              </a:rPr>
              <a:t>κι </a:t>
            </a:r>
            <a:r>
              <a:rPr lang="el-GR" sz="3200" b="1" dirty="0" err="1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latin typeface="Arial" pitchFamily="34" charset="0"/>
                <a:cs typeface="Arial" pitchFamily="34" charset="0"/>
              </a:rPr>
              <a:t>είν</a:t>
            </a:r>
            <a:r>
              <a:rPr lang="el-GR" sz="3200" b="1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latin typeface="Arial" pitchFamily="34" charset="0"/>
                <a:cs typeface="Arial" pitchFamily="34" charset="0"/>
              </a:rPr>
              <a:t>’ η Ελλάδα μάνα όλου του κόσμου</a:t>
            </a:r>
          </a:p>
          <a:p>
            <a:pPr>
              <a:defRPr/>
            </a:pPr>
            <a:r>
              <a:rPr lang="el-GR" sz="3200" b="1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latin typeface="Arial" pitchFamily="34" charset="0"/>
                <a:cs typeface="Arial" pitchFamily="34" charset="0"/>
              </a:rPr>
              <a:t>με τη φωτοδότρα της ψυχή.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4 - Εικόνα" descr="map_greece_geo_1_699x696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- TextBox"/>
          <p:cNvSpPr txBox="1"/>
          <p:nvPr/>
        </p:nvSpPr>
        <p:spPr>
          <a:xfrm>
            <a:off x="1403648" y="5520134"/>
            <a:ext cx="6480720" cy="107721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l-GR" sz="3200" b="1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latin typeface="Arial" pitchFamily="34" charset="0"/>
                <a:cs typeface="Arial" pitchFamily="34" charset="0"/>
              </a:rPr>
              <a:t>Θέλω να το πω στον κόσμο όλο</a:t>
            </a:r>
          </a:p>
          <a:p>
            <a:pPr>
              <a:defRPr/>
            </a:pPr>
            <a:r>
              <a:rPr lang="el-GR" sz="3200" b="1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latin typeface="Arial" pitchFamily="34" charset="0"/>
                <a:cs typeface="Arial" pitchFamily="34" charset="0"/>
              </a:rPr>
              <a:t>έχω μια πατρίδα ξακουστή</a:t>
            </a:r>
          </a:p>
        </p:txBody>
      </p:sp>
      <p:sp>
        <p:nvSpPr>
          <p:cNvPr id="6" name="5 - Σύννεφο"/>
          <p:cNvSpPr/>
          <p:nvPr/>
        </p:nvSpPr>
        <p:spPr>
          <a:xfrm>
            <a:off x="684213" y="981075"/>
            <a:ext cx="2087562" cy="1223963"/>
          </a:xfrm>
          <a:prstGeom prst="cloud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GR">
              <a:solidFill>
                <a:prstClr val="white"/>
              </a:solidFill>
            </a:endParaRPr>
          </a:p>
        </p:txBody>
      </p:sp>
      <p:sp>
        <p:nvSpPr>
          <p:cNvPr id="7" name="6 - Σύννεφο"/>
          <p:cNvSpPr/>
          <p:nvPr/>
        </p:nvSpPr>
        <p:spPr>
          <a:xfrm>
            <a:off x="4284663" y="404813"/>
            <a:ext cx="2087562" cy="1511300"/>
          </a:xfrm>
          <a:prstGeom prst="cloud">
            <a:avLst/>
          </a:prstGeom>
          <a:blipFill dpi="0" rotWithShape="1">
            <a:blip r:embed="rId4" cstate="print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GR">
              <a:solidFill>
                <a:prstClr val="white"/>
              </a:solidFill>
            </a:endParaRPr>
          </a:p>
        </p:txBody>
      </p:sp>
      <p:sp>
        <p:nvSpPr>
          <p:cNvPr id="8" name="7 - Σύννεφο"/>
          <p:cNvSpPr/>
          <p:nvPr/>
        </p:nvSpPr>
        <p:spPr>
          <a:xfrm>
            <a:off x="395288" y="3213100"/>
            <a:ext cx="2089150" cy="1511300"/>
          </a:xfrm>
          <a:prstGeom prst="cloud">
            <a:avLst/>
          </a:prstGeom>
          <a:blipFill dpi="0" rotWithShape="1">
            <a:blip r:embed="rId5" cstate="print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GR">
              <a:solidFill>
                <a:prstClr val="white"/>
              </a:solidFill>
            </a:endParaRPr>
          </a:p>
        </p:txBody>
      </p:sp>
      <p:sp>
        <p:nvSpPr>
          <p:cNvPr id="9" name="8 - Σύννεφο"/>
          <p:cNvSpPr/>
          <p:nvPr/>
        </p:nvSpPr>
        <p:spPr>
          <a:xfrm>
            <a:off x="3203575" y="2565400"/>
            <a:ext cx="2089150" cy="1511300"/>
          </a:xfrm>
          <a:prstGeom prst="cloud">
            <a:avLst/>
          </a:prstGeom>
          <a:blipFill dpi="0" rotWithShape="1">
            <a:blip r:embed="rId6" cstate="print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GR">
              <a:solidFill>
                <a:prstClr val="white"/>
              </a:solidFill>
            </a:endParaRPr>
          </a:p>
        </p:txBody>
      </p:sp>
      <p:sp>
        <p:nvSpPr>
          <p:cNvPr id="10" name="9 - Σύννεφο"/>
          <p:cNvSpPr/>
          <p:nvPr/>
        </p:nvSpPr>
        <p:spPr>
          <a:xfrm>
            <a:off x="6588125" y="1700213"/>
            <a:ext cx="2087563" cy="1512887"/>
          </a:xfrm>
          <a:prstGeom prst="cloud">
            <a:avLst/>
          </a:prstGeom>
          <a:blipFill dpi="0" rotWithShape="1">
            <a:blip r:embed="rId7" cstate="print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GR">
              <a:solidFill>
                <a:prstClr val="white"/>
              </a:solidFill>
            </a:endParaRPr>
          </a:p>
        </p:txBody>
      </p:sp>
      <p:sp>
        <p:nvSpPr>
          <p:cNvPr id="11" name="10 - Σύννεφο"/>
          <p:cNvSpPr/>
          <p:nvPr/>
        </p:nvSpPr>
        <p:spPr>
          <a:xfrm>
            <a:off x="5651500" y="3860800"/>
            <a:ext cx="2089150" cy="1512888"/>
          </a:xfrm>
          <a:prstGeom prst="cloud">
            <a:avLst/>
          </a:prstGeom>
          <a:blipFill dpi="0" rotWithShape="1">
            <a:blip r:embed="rId8" cstate="print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GR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6 - Εικόνα" descr="ΓεννήθηκαΕλληνίδα3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- Ορθογώνιο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3" cstate="print">
              <a:alphaModFix amt="64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GR">
              <a:solidFill>
                <a:prstClr val="white"/>
              </a:solidFill>
            </a:endParaRPr>
          </a:p>
        </p:txBody>
      </p:sp>
      <p:sp>
        <p:nvSpPr>
          <p:cNvPr id="4" name="3 - TextBox"/>
          <p:cNvSpPr txBox="1"/>
          <p:nvPr/>
        </p:nvSpPr>
        <p:spPr>
          <a:xfrm>
            <a:off x="2699792" y="5520134"/>
            <a:ext cx="3816424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l-GR" sz="3200" b="1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latin typeface="Arial" pitchFamily="34" charset="0"/>
                <a:cs typeface="Arial" pitchFamily="34" charset="0"/>
              </a:rPr>
              <a:t>ΖΗΤΩ Η ΕΛΛΑΔΑ!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131</Words>
  <Application>Microsoft Office PowerPoint</Application>
  <PresentationFormat>Προβολή στην οθόνη (4:3)</PresentationFormat>
  <Paragraphs>27</Paragraphs>
  <Slides>14</Slides>
  <Notes>2</Notes>
  <HiddenSlides>0</HiddenSlides>
  <MMClips>0</MMClips>
  <ScaleCrop>false</ScaleCrop>
  <HeadingPairs>
    <vt:vector size="4" baseType="variant">
      <vt:variant>
        <vt:lpstr>Θέμα</vt:lpstr>
      </vt:variant>
      <vt:variant>
        <vt:i4>2</vt:i4>
      </vt:variant>
      <vt:variant>
        <vt:lpstr>Τίτλοι διαφανειών</vt:lpstr>
      </vt:variant>
      <vt:variant>
        <vt:i4>14</vt:i4>
      </vt:variant>
    </vt:vector>
  </HeadingPairs>
  <TitlesOfParts>
    <vt:vector size="16" baseType="lpstr">
      <vt:lpstr>Θέμα του Office</vt:lpstr>
      <vt:lpstr>1_Θέμα του Office</vt:lpstr>
      <vt:lpstr>Διαφάνεια 1</vt:lpstr>
      <vt:lpstr>Διαφάνεια 2</vt:lpstr>
      <vt:lpstr>Διαφάνεια 3</vt:lpstr>
      <vt:lpstr>Διαφάνεια 4</vt:lpstr>
      <vt:lpstr>Διαφάνεια 5</vt:lpstr>
      <vt:lpstr>Διαφάνεια 6</vt:lpstr>
      <vt:lpstr>Διαφάνεια 7</vt:lpstr>
      <vt:lpstr>Διαφάνεια 8</vt:lpstr>
      <vt:lpstr>Διαφάνεια 9</vt:lpstr>
      <vt:lpstr>Διαφάνεια 10</vt:lpstr>
      <vt:lpstr>Διαφάνεια 11</vt:lpstr>
      <vt:lpstr>Διαφάνεια 12</vt:lpstr>
      <vt:lpstr>Διαφάνεια 13</vt:lpstr>
      <vt:lpstr>Διαφάνεια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ΜΗΤΣΟΠΟΥΛΟΣ</dc:creator>
  <cp:lastModifiedBy>ΜΗΤΣΟΠΟΥΛΟΣ</cp:lastModifiedBy>
  <cp:revision>1</cp:revision>
  <dcterms:created xsi:type="dcterms:W3CDTF">2011-10-04T22:44:20Z</dcterms:created>
  <dcterms:modified xsi:type="dcterms:W3CDTF">2011-10-04T22:44:43Z</dcterms:modified>
</cp:coreProperties>
</file>